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67" r:id="rId6"/>
    <p:sldId id="272" r:id="rId7"/>
    <p:sldId id="270" r:id="rId8"/>
    <p:sldId id="273" r:id="rId9"/>
    <p:sldId id="269" r:id="rId10"/>
    <p:sldId id="271" r:id="rId11"/>
    <p:sldId id="26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22"/>
    <a:srgbClr val="7F414E"/>
    <a:srgbClr val="B80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4" autoAdjust="0"/>
  </p:normalViewPr>
  <p:slideViewPr>
    <p:cSldViewPr>
      <p:cViewPr>
        <p:scale>
          <a:sx n="113" d="100"/>
          <a:sy n="113" d="100"/>
        </p:scale>
        <p:origin x="-2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175974" cy="18722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Педагогический всеобуч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668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643182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«Роль семьи в формировании здорового образа жизни ребёнка»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929198"/>
            <a:ext cx="54292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Что имеем не храним, 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потерявши – плачем.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Народная мудрость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785794"/>
            <a:ext cx="6286512" cy="8572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Душевное здоровье - 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571744"/>
            <a:ext cx="7686700" cy="264320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это соответствие мыслей, чувств, поступков принятым в обществе нормам, основанных на идеалах добра, чести, правды, справедливости, и других категориях этики.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203395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Правила: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8429652" cy="5572164"/>
          </a:xfrm>
        </p:spPr>
        <p:txBody>
          <a:bodyPr>
            <a:noAutofit/>
          </a:bodyPr>
          <a:lstStyle/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пытаться переделать другого человека, а самому изменить своё отношение к нему.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увлекаться критикой, уметь вовремя остановиться.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Обсуждать конфликт, который возник сейчас, а не вспоминать прошлые «грехи».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Во время конфликта следить за своей речью, не допускать оскорблений.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Уметь ценить достоинства другого человека и восхищаться ими.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Быть внимательным к чувствам, настроениям окружающим.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Вести себя так, как хотелось бы, чтобы другие вели себя по отношению к тебе.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Оздоровительные казусы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1428760" cy="6857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0298" y="1571612"/>
            <a:ext cx="6643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вы будете смеяться хотя бы 10 мин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в день…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786058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786058"/>
            <a:ext cx="7000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ваш сон станет спокойным, а бодрствование рассудительным и энергичным. Так считают английские психологи.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357166"/>
            <a:ext cx="6786578" cy="118585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съедаете всего-навсего 30 г рыбы каждый день…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071678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071678"/>
            <a:ext cx="7000892" cy="403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риск получения инфаркта снижается у вас по крайней мере на 50%. Рыба снижает уровень холестерина в крови. Поэтому японцы, ежедневно употребляющие в день около 100 г рыбы, меньше других национальностей страдают от заболевания сердца и кровеносных сосудов.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500042"/>
            <a:ext cx="6715140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спокойны и невозмутимы как англичанин и добиваетесь этого за счёт подавления ваших негативных эмоций…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571744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571744"/>
            <a:ext cx="7000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риск заболеть неврозом у вас больше, чем у экспансивных личностей, не лезущих в карман за словом.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8804" y="357166"/>
            <a:ext cx="7115196" cy="104298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любите ездить на автомобиле даже в магазин за покупками…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643050"/>
            <a:ext cx="953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643050"/>
            <a:ext cx="7215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риск заболеть гипертонией или диабетом у вас в 2 – 2,5 раза выше, чем у любителя ходить пешком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715140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любите петь и делаете это почти каждый день…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357430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357430"/>
            <a:ext cx="7072330" cy="231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это может значительно продлить вашу жизнь. Исследования показали, что пение не только развивает грудную мускулатуру, но и укрепляет сердечную мышцу.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500042"/>
            <a:ext cx="6500826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любите говорить длинными предложениями, которые насчитывают более 13 слов, и если цепочка произносимых слов длится более 6 сек…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286124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286124"/>
            <a:ext cx="6858048" cy="317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существует большая опасность, что вы останетесь непонятыми вашими слушателями. Как полагают немецкие психологи, учителям следует говорить со скоростью не более 2 слов в секунду и строить фразы по возможности короче.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dirty="0" smtClean="0">
                <a:solidFill>
                  <a:srgbClr val="A81822"/>
                </a:solidFill>
                <a:latin typeface="Comic Sans MS" pitchFamily="66" charset="0"/>
              </a:rPr>
              <a:t>Всё в наших руках!</a:t>
            </a:r>
            <a:endParaRPr lang="ru-RU" dirty="0">
              <a:solidFill>
                <a:srgbClr val="A8182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B808AB"/>
                </a:solidFill>
                <a:latin typeface="Comic Sans MS" pitchFamily="66" charset="0"/>
              </a:rPr>
              <a:t>Хочешь быть здоровым – будь! А если вы выполняете эти правила, то ребёнок без особых дополнительных назиданий сам будет стремиться к такому образу жизни.</a:t>
            </a:r>
            <a:endParaRPr lang="ru-RU" sz="3600" dirty="0">
              <a:solidFill>
                <a:srgbClr val="B808AB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14393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Возможное решение </a:t>
            </a:r>
            <a:r>
              <a:rPr lang="ru-RU" sz="4000" dirty="0" smtClean="0">
                <a:solidFill>
                  <a:srgbClr val="002060"/>
                </a:solidFill>
              </a:rPr>
              <a:t>всеобуча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709160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Обсудить дома с остальными членами семьи информацию, услышанную на собрании и полученную в результате выполнения практических работ.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Использовать её для формирования в семье потребности к здоровому образу жизни.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Наблюдать за питанием своего ребёнка.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Обсудить с детьми результаты викторины.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Совместно с родителями убедить  ребят в необходимости горячего питания дома.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 течении года организовать туристические выезды и походы на природу.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714908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Здоровье -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                   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428736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A81822"/>
                </a:solidFill>
                <a:latin typeface="Comic Sans MS" pitchFamily="66" charset="0"/>
              </a:rPr>
              <a:t>это отсутствие болезней, хорошее самочувствие, настроение.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571876"/>
            <a:ext cx="4895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Здоровый человек -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429132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A81822"/>
                </a:solidFill>
                <a:latin typeface="Comic Sans MS" pitchFamily="66" charset="0"/>
              </a:rPr>
              <a:t>это человек с хорошим иммунитетом, не имеющий хронических заболеваний. </a:t>
            </a:r>
            <a:endParaRPr lang="ru-RU" sz="3200" dirty="0">
              <a:solidFill>
                <a:srgbClr val="A8182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290"/>
            <a:ext cx="7000924" cy="30003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то, что Вы были с нами!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Смешные фоны для телефонов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14752"/>
            <a:ext cx="3000396" cy="249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/>
          <a:lstStyle/>
          <a:p>
            <a:r>
              <a:rPr lang="ru-RU" dirty="0" smtClean="0">
                <a:solidFill>
                  <a:srgbClr val="A81822"/>
                </a:solidFill>
                <a:latin typeface="Comic Sans MS" pitchFamily="66" charset="0"/>
              </a:rPr>
              <a:t>Составляющие здоровья:</a:t>
            </a:r>
            <a:endParaRPr lang="ru-RU" dirty="0">
              <a:solidFill>
                <a:srgbClr val="A8182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5072098" cy="3900502"/>
          </a:xfrm>
        </p:spPr>
        <p:txBody>
          <a:bodyPr>
            <a:noAutofit/>
          </a:bodyPr>
          <a:lstStyle/>
          <a:p>
            <a:pPr>
              <a:buClrTx/>
              <a:buFont typeface="Wingdings 2" pitchFamily="18" charset="2"/>
              <a:buChar char="â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Физическое здоровье</a:t>
            </a:r>
          </a:p>
          <a:p>
            <a:pPr>
              <a:buClrTx/>
              <a:buNone/>
            </a:pPr>
            <a:endParaRPr lang="ru-RU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Tx/>
              <a:buFont typeface="Wingdings 2" pitchFamily="18" charset="2"/>
              <a:buChar char="â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Психическое здоровье</a:t>
            </a:r>
          </a:p>
          <a:p>
            <a:pPr>
              <a:buClrTx/>
              <a:buNone/>
            </a:pPr>
            <a:endParaRPr lang="ru-RU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Tx/>
              <a:buFont typeface="Wingdings 2" pitchFamily="18" charset="2"/>
              <a:buChar char="â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Душевное здоровье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0343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89"/>
            <a:ext cx="2809868" cy="292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Факторы сохранения здоровья: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36147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Режим дня школьника;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Укрепление иммунной системы;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928933"/>
            <a:ext cx="1720855" cy="2202929"/>
          </a:xfrm>
          <a:prstGeom prst="rect">
            <a:avLst/>
          </a:prstGeom>
          <a:noFill/>
        </p:spPr>
      </p:pic>
      <p:pic>
        <p:nvPicPr>
          <p:cNvPr id="7" name="Picture 22" descr="CNIGA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252" y="4295780"/>
            <a:ext cx="1785950" cy="208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8573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Меры по улучшению физического состояния и самочувствия детей: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7758138" cy="4380558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Проведение зарядки;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Прогулки на свежем воздухе;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Оздоровительный пробег;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Занятие зимними видами спорта – катание на лыжах, коньках;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Плавание;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Езда на велосипеде;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Командные виды спорта: волейбол, футбол и т.п.;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Занятие аэробикой, спортивными танцами и т.п.</a:t>
            </a:r>
          </a:p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Факторы сохранения здоровья: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36147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Режим дня школьника;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Укрепление иммунной системы;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Закаливание;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286123"/>
            <a:ext cx="1571636" cy="2612313"/>
          </a:xfrm>
          <a:prstGeom prst="rect">
            <a:avLst/>
          </a:prstGeom>
          <a:noFill/>
        </p:spPr>
      </p:pic>
      <p:pic>
        <p:nvPicPr>
          <p:cNvPr id="6" name="Picture 22" descr="CNIGA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143380"/>
            <a:ext cx="1785950" cy="2082016"/>
          </a:xfrm>
          <a:prstGeom prst="rect">
            <a:avLst/>
          </a:prstGeom>
          <a:noFill/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071810"/>
            <a:ext cx="1720855" cy="2202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Виды закаливания: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70916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Закаливание солнцем;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Закаливание воздухом;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Закаливание водой;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Обтирание;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Обливание;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Обтирание стоп;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Полоскание горла;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Контрастный душ;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Купание;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Баня;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Массаж.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Факторы сохранения здоровья: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36147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Режим дня школьника;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Укрепление иммунной системы;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Закаливание;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Привычки;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Полноценное питание.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643446"/>
            <a:ext cx="957265" cy="1899335"/>
          </a:xfrm>
          <a:prstGeom prst="rect">
            <a:avLst/>
          </a:prstGeom>
          <a:noFill/>
        </p:spPr>
      </p:pic>
      <p:pic>
        <p:nvPicPr>
          <p:cNvPr id="6" name="Picture 22" descr="CNIGA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726344"/>
            <a:ext cx="1285884" cy="1499052"/>
          </a:xfrm>
          <a:prstGeom prst="rect">
            <a:avLst/>
          </a:prstGeom>
          <a:noFill/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143380"/>
            <a:ext cx="1399720" cy="2326560"/>
          </a:xfrm>
          <a:prstGeom prst="rect">
            <a:avLst/>
          </a:prstGeom>
          <a:noFill/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86124"/>
            <a:ext cx="1274415" cy="1631425"/>
          </a:xfrm>
          <a:prstGeom prst="rect">
            <a:avLst/>
          </a:prstGeom>
          <a:noFill/>
        </p:spPr>
      </p:pic>
      <p:pic>
        <p:nvPicPr>
          <p:cNvPr id="2050" name="Picture 2" descr="C:\Program Files\Microsoft Office\MEDIA\OFFICE12\Bullets\BD14581_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258072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Сохранить психическое здоровье помогут: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71678"/>
            <a:ext cx="7829576" cy="4237682"/>
          </a:xfrm>
        </p:spPr>
        <p:txBody>
          <a:bodyPr/>
          <a:lstStyle/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Занятие различными видами искусств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Прогулки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Выезды за город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Домашние животные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Созерцание струящейся воды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Огонь зажжённой свечи</a:t>
            </a:r>
          </a:p>
          <a:p>
            <a:pPr algn="ctr"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691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Педагогический всеобуч</vt:lpstr>
      <vt:lpstr>Здоровье -                      </vt:lpstr>
      <vt:lpstr>Составляющие здоровья:</vt:lpstr>
      <vt:lpstr>Факторы сохранения здоровья:</vt:lpstr>
      <vt:lpstr>Меры по улучшению физического состояния и самочувствия детей:</vt:lpstr>
      <vt:lpstr>Факторы сохранения здоровья:</vt:lpstr>
      <vt:lpstr>Виды закаливания:</vt:lpstr>
      <vt:lpstr>Факторы сохранения здоровья:</vt:lpstr>
      <vt:lpstr>Сохранить психическое здоровье помогут:</vt:lpstr>
      <vt:lpstr>Душевное здоровье - </vt:lpstr>
      <vt:lpstr>Правила:</vt:lpstr>
      <vt:lpstr>Оздоровительные казусы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Всё в наших руках!</vt:lpstr>
      <vt:lpstr>Возможное решение всеобуча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17</cp:revision>
  <dcterms:modified xsi:type="dcterms:W3CDTF">2022-03-17T10:28:35Z</dcterms:modified>
</cp:coreProperties>
</file>